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00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1523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5830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9247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בסיס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רקע"/>
          <p:cNvSpPr/>
          <p:nvPr userDrawn="1"/>
        </p:nvSpPr>
        <p:spPr>
          <a:xfrm>
            <a:off x="0" y="9525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0F1525"/>
              </a:gs>
              <a:gs pos="65000">
                <a:srgbClr val="2B3780"/>
              </a:gs>
              <a:gs pos="100000">
                <a:srgbClr val="5F3F9E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" name="גריד עליון"/>
          <p:cNvGrpSpPr/>
          <p:nvPr userDrawn="1"/>
        </p:nvGrpSpPr>
        <p:grpSpPr>
          <a:xfrm>
            <a:off x="-1683" y="0"/>
            <a:ext cx="12193683" cy="1260975"/>
            <a:chOff x="-1683" y="0"/>
            <a:chExt cx="12193683" cy="1260975"/>
          </a:xfrm>
        </p:grpSpPr>
        <p:pic>
          <p:nvPicPr>
            <p:cNvPr id="5" name="חלק שמאלי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1372"/>
            <a:stretch/>
          </p:blipFill>
          <p:spPr>
            <a:xfrm>
              <a:off x="-1" y="180975"/>
              <a:ext cx="8199338" cy="1080000"/>
            </a:xfrm>
            <a:prstGeom prst="rect">
              <a:avLst/>
            </a:prstGeom>
          </p:spPr>
        </p:pic>
        <p:pic>
          <p:nvPicPr>
            <p:cNvPr id="6" name="חלק ימני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7389" b="81372"/>
            <a:stretch/>
          </p:blipFill>
          <p:spPr>
            <a:xfrm>
              <a:off x="5341791" y="180975"/>
              <a:ext cx="6850209" cy="1080000"/>
            </a:xfrm>
            <a:prstGeom prst="rect">
              <a:avLst/>
            </a:prstGeom>
          </p:spPr>
        </p:pic>
        <p:sp>
          <p:nvSpPr>
            <p:cNvPr id="7" name="מלבן אחורי"/>
            <p:cNvSpPr/>
            <p:nvPr/>
          </p:nvSpPr>
          <p:spPr>
            <a:xfrm>
              <a:off x="-1683" y="0"/>
              <a:ext cx="12192359" cy="1809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grpSp>
        <p:nvGrpSpPr>
          <p:cNvPr id="8" name="משרד הפנים"/>
          <p:cNvGrpSpPr>
            <a:grpSpLocks noChangeAspect="1"/>
          </p:cNvGrpSpPr>
          <p:nvPr userDrawn="1"/>
        </p:nvGrpSpPr>
        <p:grpSpPr>
          <a:xfrm>
            <a:off x="11273505" y="35938"/>
            <a:ext cx="733078" cy="900000"/>
            <a:chOff x="3306898" y="0"/>
            <a:chExt cx="5586052" cy="6858000"/>
          </a:xfrm>
        </p:grpSpPr>
        <p:sp>
          <p:nvSpPr>
            <p:cNvPr id="9" name="רקע"/>
            <p:cNvSpPr/>
            <p:nvPr/>
          </p:nvSpPr>
          <p:spPr>
            <a:xfrm>
              <a:off x="3306898" y="0"/>
              <a:ext cx="5586052" cy="641719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pic>
          <p:nvPicPr>
            <p:cNvPr id="10" name="לוגו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6944" y="0"/>
              <a:ext cx="5578112" cy="6858000"/>
            </a:xfrm>
            <a:prstGeom prst="rect">
              <a:avLst/>
            </a:prstGeom>
          </p:spPr>
        </p:pic>
      </p:grpSp>
      <p:grpSp>
        <p:nvGrpSpPr>
          <p:cNvPr id="11" name="גריד תחתון"/>
          <p:cNvGrpSpPr/>
          <p:nvPr userDrawn="1"/>
        </p:nvGrpSpPr>
        <p:grpSpPr>
          <a:xfrm>
            <a:off x="-1683" y="6596637"/>
            <a:ext cx="12193683" cy="386058"/>
            <a:chOff x="-1683" y="6471942"/>
            <a:chExt cx="12193683" cy="386058"/>
          </a:xfrm>
        </p:grpSpPr>
        <p:sp>
          <p:nvSpPr>
            <p:cNvPr id="12" name="מלבן 11"/>
            <p:cNvSpPr/>
            <p:nvPr/>
          </p:nvSpPr>
          <p:spPr>
            <a:xfrm>
              <a:off x="-1682" y="6471942"/>
              <a:ext cx="12193681" cy="38605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מלבן 12"/>
            <p:cNvSpPr/>
            <p:nvPr/>
          </p:nvSpPr>
          <p:spPr>
            <a:xfrm>
              <a:off x="-1683" y="6471942"/>
              <a:ext cx="12193683" cy="45719"/>
            </a:xfrm>
            <a:prstGeom prst="rect">
              <a:avLst/>
            </a:prstGeom>
            <a:solidFill>
              <a:srgbClr val="00B3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3939095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286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257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1750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9324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2677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76497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5888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948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DFB61-78D0-4DC2-8B78-E3A48C236F64}" type="datetimeFigureOut">
              <a:rPr lang="he-IL" smtClean="0"/>
              <a:t>ל'/שבט/תשפ"ב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A2B9B-D75E-45ED-A768-D573C6E5830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9155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טקסט"/>
          <p:cNvSpPr txBox="1"/>
          <p:nvPr/>
        </p:nvSpPr>
        <p:spPr>
          <a:xfrm>
            <a:off x="674751" y="1885770"/>
            <a:ext cx="10842498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מסע לקוח הוא </a:t>
            </a:r>
            <a:r>
              <a:rPr lang="he-IL" sz="2800" b="1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מיפוי התהליך המלא שעובר הלקוח</a:t>
            </a:r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 שלנו</a:t>
            </a:r>
          </a:p>
          <a:p>
            <a:pPr algn="ctr"/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מנקודת המפגש הראשונה שלו עם מוצר/ שירות ועד לנקודת הסיום,</a:t>
            </a:r>
          </a:p>
          <a:p>
            <a:pPr algn="ctr"/>
            <a:r>
              <a:rPr lang="he-IL" sz="2800" b="1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מתוך מטרה להבין טוב יותר את החוויה שאנחנו מציעים</a:t>
            </a:r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,</a:t>
            </a:r>
          </a:p>
          <a:p>
            <a:pPr algn="ctr"/>
            <a:r>
              <a:rPr lang="he-IL" sz="28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להשפיע טוב יותר על המשתמש ולנתב אותו אל המקום הנכון.</a:t>
            </a:r>
            <a:endParaRPr lang="he-IL" sz="28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grpSp>
        <p:nvGrpSpPr>
          <p:cNvPr id="41" name="קבוצה 40"/>
          <p:cNvGrpSpPr/>
          <p:nvPr/>
        </p:nvGrpSpPr>
        <p:grpSpPr>
          <a:xfrm>
            <a:off x="2185164" y="4407446"/>
            <a:ext cx="7821672" cy="1845735"/>
            <a:chOff x="2185164" y="4858871"/>
            <a:chExt cx="7821672" cy="1845735"/>
          </a:xfrm>
        </p:grpSpPr>
        <p:grpSp>
          <p:nvGrpSpPr>
            <p:cNvPr id="28" name="קבוצה 27"/>
            <p:cNvGrpSpPr/>
            <p:nvPr/>
          </p:nvGrpSpPr>
          <p:grpSpPr>
            <a:xfrm>
              <a:off x="2185164" y="4858871"/>
              <a:ext cx="7821672" cy="432000"/>
              <a:chOff x="2480017" y="4858871"/>
              <a:chExt cx="7821672" cy="432000"/>
            </a:xfrm>
          </p:grpSpPr>
          <p:sp>
            <p:nvSpPr>
              <p:cNvPr id="6" name="Google Shape;1475;p66"/>
              <p:cNvSpPr>
                <a:spLocks noChangeAspect="1"/>
              </p:cNvSpPr>
              <p:nvPr/>
            </p:nvSpPr>
            <p:spPr>
              <a:xfrm>
                <a:off x="9955754" y="4858871"/>
                <a:ext cx="345935" cy="432000"/>
              </a:xfrm>
              <a:custGeom>
                <a:avLst/>
                <a:gdLst/>
                <a:ahLst/>
                <a:cxnLst/>
                <a:rect l="l" t="t" r="r" b="b"/>
                <a:pathLst>
                  <a:path w="9502" h="11866" extrusionOk="0">
                    <a:moveTo>
                      <a:pt x="1298" y="1840"/>
                    </a:moveTo>
                    <a:lnTo>
                      <a:pt x="7632" y="5936"/>
                    </a:lnTo>
                    <a:lnTo>
                      <a:pt x="1298" y="10032"/>
                    </a:lnTo>
                    <a:lnTo>
                      <a:pt x="1298" y="1840"/>
                    </a:lnTo>
                    <a:close/>
                    <a:moveTo>
                      <a:pt x="638" y="1"/>
                    </a:moveTo>
                    <a:cubicBezTo>
                      <a:pt x="536" y="1"/>
                      <a:pt x="435" y="26"/>
                      <a:pt x="346" y="78"/>
                    </a:cubicBezTo>
                    <a:cubicBezTo>
                      <a:pt x="131" y="185"/>
                      <a:pt x="0" y="411"/>
                      <a:pt x="0" y="650"/>
                    </a:cubicBezTo>
                    <a:lnTo>
                      <a:pt x="0" y="11234"/>
                    </a:lnTo>
                    <a:cubicBezTo>
                      <a:pt x="0" y="11472"/>
                      <a:pt x="131" y="11675"/>
                      <a:pt x="346" y="11794"/>
                    </a:cubicBezTo>
                    <a:cubicBezTo>
                      <a:pt x="453" y="11841"/>
                      <a:pt x="548" y="11865"/>
                      <a:pt x="655" y="11865"/>
                    </a:cubicBezTo>
                    <a:cubicBezTo>
                      <a:pt x="774" y="11865"/>
                      <a:pt x="893" y="11841"/>
                      <a:pt x="1012" y="11806"/>
                    </a:cubicBezTo>
                    <a:lnTo>
                      <a:pt x="9204" y="6507"/>
                    </a:lnTo>
                    <a:cubicBezTo>
                      <a:pt x="9382" y="6388"/>
                      <a:pt x="9502" y="6186"/>
                      <a:pt x="9502" y="5960"/>
                    </a:cubicBezTo>
                    <a:cubicBezTo>
                      <a:pt x="9502" y="5734"/>
                      <a:pt x="9382" y="5531"/>
                      <a:pt x="9204" y="5412"/>
                    </a:cubicBezTo>
                    <a:lnTo>
                      <a:pt x="1012" y="114"/>
                    </a:lnTo>
                    <a:cubicBezTo>
                      <a:pt x="899" y="41"/>
                      <a:pt x="767" y="1"/>
                      <a:pt x="6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" name="Google Shape;306;p27"/>
              <p:cNvSpPr/>
              <p:nvPr/>
            </p:nvSpPr>
            <p:spPr>
              <a:xfrm>
                <a:off x="8993009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Google Shape;306;p27"/>
              <p:cNvSpPr/>
              <p:nvPr/>
            </p:nvSpPr>
            <p:spPr>
              <a:xfrm>
                <a:off x="8268764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Google Shape;306;p27"/>
              <p:cNvSpPr/>
              <p:nvPr/>
            </p:nvSpPr>
            <p:spPr>
              <a:xfrm>
                <a:off x="7544519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Google Shape;306;p27"/>
              <p:cNvSpPr/>
              <p:nvPr/>
            </p:nvSpPr>
            <p:spPr>
              <a:xfrm>
                <a:off x="6820274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306;p27"/>
              <p:cNvSpPr/>
              <p:nvPr/>
            </p:nvSpPr>
            <p:spPr>
              <a:xfrm>
                <a:off x="6096029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306;p27"/>
              <p:cNvSpPr/>
              <p:nvPr/>
            </p:nvSpPr>
            <p:spPr>
              <a:xfrm>
                <a:off x="5376997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306;p27"/>
              <p:cNvSpPr/>
              <p:nvPr/>
            </p:nvSpPr>
            <p:spPr>
              <a:xfrm>
                <a:off x="4652752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306;p27"/>
              <p:cNvSpPr/>
              <p:nvPr/>
            </p:nvSpPr>
            <p:spPr>
              <a:xfrm>
                <a:off x="3928507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306;p27"/>
              <p:cNvSpPr/>
              <p:nvPr/>
            </p:nvSpPr>
            <p:spPr>
              <a:xfrm>
                <a:off x="3204262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306;p27"/>
              <p:cNvSpPr/>
              <p:nvPr/>
            </p:nvSpPr>
            <p:spPr>
              <a:xfrm>
                <a:off x="2480017" y="4941109"/>
                <a:ext cx="238500" cy="238500"/>
              </a:xfrm>
              <a:prstGeom prst="ellipse">
                <a:avLst/>
              </a:prstGeom>
              <a:noFill/>
              <a:ln w="38100" cap="flat" cmpd="sng">
                <a:solidFill>
                  <a:srgbClr val="4FC1F9"/>
                </a:solidFill>
                <a:prstDash val="solid"/>
                <a:round/>
                <a:headEnd type="none" w="sm" len="sm"/>
                <a:tailEnd type="none" w="sm" len="sm"/>
              </a:ln>
              <a:effectLst>
                <a:outerShdw blurRad="57150" algn="bl" rotWithShape="0">
                  <a:srgbClr val="FFFFFF"/>
                </a:outerShdw>
              </a:effectLst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486;p66"/>
              <p:cNvSpPr/>
              <p:nvPr/>
            </p:nvSpPr>
            <p:spPr>
              <a:xfrm rot="16200000">
                <a:off x="2934390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486;p66"/>
              <p:cNvSpPr/>
              <p:nvPr/>
            </p:nvSpPr>
            <p:spPr>
              <a:xfrm rot="16200000">
                <a:off x="3658635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1486;p66"/>
              <p:cNvSpPr/>
              <p:nvPr/>
            </p:nvSpPr>
            <p:spPr>
              <a:xfrm rot="16200000">
                <a:off x="4380273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486;p66"/>
              <p:cNvSpPr/>
              <p:nvPr/>
            </p:nvSpPr>
            <p:spPr>
              <a:xfrm rot="16200000">
                <a:off x="5104518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1486;p66"/>
              <p:cNvSpPr/>
              <p:nvPr/>
            </p:nvSpPr>
            <p:spPr>
              <a:xfrm rot="16200000">
                <a:off x="5826157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486;p66"/>
              <p:cNvSpPr/>
              <p:nvPr/>
            </p:nvSpPr>
            <p:spPr>
              <a:xfrm rot="16200000">
                <a:off x="6550402" y="4877265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1486;p66"/>
              <p:cNvSpPr/>
              <p:nvPr/>
            </p:nvSpPr>
            <p:spPr>
              <a:xfrm rot="16200000">
                <a:off x="7274647" y="4876871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486;p66"/>
              <p:cNvSpPr/>
              <p:nvPr/>
            </p:nvSpPr>
            <p:spPr>
              <a:xfrm rot="16200000">
                <a:off x="7998892" y="4876871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1486;p66"/>
              <p:cNvSpPr/>
              <p:nvPr/>
            </p:nvSpPr>
            <p:spPr>
              <a:xfrm rot="16200000">
                <a:off x="8726913" y="4872680"/>
                <a:ext cx="54000" cy="396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486;p66"/>
              <p:cNvSpPr/>
              <p:nvPr/>
            </p:nvSpPr>
            <p:spPr>
              <a:xfrm rot="16200000">
                <a:off x="9568301" y="4746680"/>
                <a:ext cx="54000" cy="648000"/>
              </a:xfrm>
              <a:custGeom>
                <a:avLst/>
                <a:gdLst/>
                <a:ahLst/>
                <a:cxnLst/>
                <a:rect l="l" t="t" r="r" b="b"/>
                <a:pathLst>
                  <a:path w="1310" h="12110" extrusionOk="0">
                    <a:moveTo>
                      <a:pt x="655" y="0"/>
                    </a:moveTo>
                    <a:cubicBezTo>
                      <a:pt x="298" y="0"/>
                      <a:pt x="0" y="298"/>
                      <a:pt x="0" y="655"/>
                    </a:cubicBezTo>
                    <a:lnTo>
                      <a:pt x="0" y="11454"/>
                    </a:lnTo>
                    <a:cubicBezTo>
                      <a:pt x="0" y="11811"/>
                      <a:pt x="298" y="12109"/>
                      <a:pt x="655" y="12109"/>
                    </a:cubicBezTo>
                    <a:cubicBezTo>
                      <a:pt x="1012" y="12109"/>
                      <a:pt x="1310" y="11811"/>
                      <a:pt x="1310" y="11454"/>
                    </a:cubicBezTo>
                    <a:lnTo>
                      <a:pt x="1310" y="655"/>
                    </a:lnTo>
                    <a:cubicBezTo>
                      <a:pt x="1310" y="298"/>
                      <a:pt x="1036" y="0"/>
                      <a:pt x="655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9" name="2"/>
            <p:cNvSpPr txBox="1"/>
            <p:nvPr/>
          </p:nvSpPr>
          <p:spPr>
            <a:xfrm rot="3344402">
              <a:off x="1876511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learning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1" name="2"/>
            <p:cNvSpPr txBox="1"/>
            <p:nvPr/>
          </p:nvSpPr>
          <p:spPr>
            <a:xfrm rot="3344402">
              <a:off x="2608426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planning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2" name="2"/>
            <p:cNvSpPr txBox="1"/>
            <p:nvPr/>
          </p:nvSpPr>
          <p:spPr>
            <a:xfrm rot="3344402">
              <a:off x="3340341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FB54F4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starting</a:t>
              </a:r>
              <a:endParaRPr lang="he-IL" sz="2000" dirty="0">
                <a:solidFill>
                  <a:srgbClr val="FB54F4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3" name="2"/>
            <p:cNvSpPr txBox="1"/>
            <p:nvPr/>
          </p:nvSpPr>
          <p:spPr>
            <a:xfrm rot="3344402">
              <a:off x="4072256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starting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4" name="2"/>
            <p:cNvSpPr txBox="1"/>
            <p:nvPr/>
          </p:nvSpPr>
          <p:spPr>
            <a:xfrm rot="3344402">
              <a:off x="4804171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FB54F4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ticketing</a:t>
              </a:r>
              <a:endParaRPr lang="he-IL" sz="2000" dirty="0">
                <a:solidFill>
                  <a:srgbClr val="FB54F4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6" name="2"/>
            <p:cNvSpPr txBox="1"/>
            <p:nvPr/>
          </p:nvSpPr>
          <p:spPr>
            <a:xfrm rot="3344402">
              <a:off x="5536086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FB54F4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waiting</a:t>
              </a:r>
              <a:endParaRPr lang="he-IL" sz="2000" dirty="0">
                <a:solidFill>
                  <a:srgbClr val="FB54F4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7" name="2"/>
            <p:cNvSpPr txBox="1"/>
            <p:nvPr/>
          </p:nvSpPr>
          <p:spPr>
            <a:xfrm rot="3344402">
              <a:off x="6268001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boarding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8" name="2"/>
            <p:cNvSpPr txBox="1"/>
            <p:nvPr/>
          </p:nvSpPr>
          <p:spPr>
            <a:xfrm rot="3344402">
              <a:off x="6999916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riding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39" name="2"/>
            <p:cNvSpPr txBox="1"/>
            <p:nvPr/>
          </p:nvSpPr>
          <p:spPr>
            <a:xfrm rot="3344402">
              <a:off x="7731831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4FC1F9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arriving</a:t>
              </a:r>
              <a:endParaRPr lang="he-IL" sz="2000" dirty="0">
                <a:solidFill>
                  <a:srgbClr val="4FC1F9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40" name="2"/>
            <p:cNvSpPr txBox="1"/>
            <p:nvPr/>
          </p:nvSpPr>
          <p:spPr>
            <a:xfrm rot="3344402">
              <a:off x="8463745" y="5769860"/>
              <a:ext cx="1469382" cy="4001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l"/>
              <a:r>
                <a:rPr lang="en-US" sz="2000" dirty="0" smtClean="0">
                  <a:solidFill>
                    <a:srgbClr val="FB54F4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continuing</a:t>
              </a:r>
              <a:endParaRPr lang="he-IL" sz="2000" dirty="0">
                <a:solidFill>
                  <a:srgbClr val="FB54F4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2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מלבן"/>
          <p:cNvSpPr>
            <a:spLocks noChangeAspect="1"/>
          </p:cNvSpPr>
          <p:nvPr/>
        </p:nvSpPr>
        <p:spPr>
          <a:xfrm>
            <a:off x="10652760" y="1098539"/>
            <a:ext cx="2586296" cy="519949"/>
          </a:xfrm>
          <a:prstGeom prst="roundRect">
            <a:avLst>
              <a:gd name="adj" fmla="val 23124"/>
            </a:avLst>
          </a:prstGeom>
          <a:solidFill>
            <a:srgbClr val="4FC1F9">
              <a:alpha val="30196"/>
            </a:srgbClr>
          </a:solidFill>
          <a:ln w="38100" cap="flat" cmpd="sng">
            <a:noFill/>
            <a:prstDash val="solid"/>
            <a:round/>
            <a:headEnd type="none" w="sm" len="sm"/>
            <a:tailEnd type="none" w="sm" len="sm"/>
          </a:ln>
          <a:effectLst>
            <a:outerShdw blurRad="142875" algn="bl" rotWithShape="0">
              <a:srgbClr val="FB54F4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" name="1"/>
          <p:cNvSpPr txBox="1"/>
          <p:nvPr/>
        </p:nvSpPr>
        <p:spPr>
          <a:xfrm>
            <a:off x="10652760" y="1143068"/>
            <a:ext cx="144246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חיי היומיום</a:t>
            </a:r>
            <a:endParaRPr lang="he-IL" sz="20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sp>
        <p:nvSpPr>
          <p:cNvPr id="7" name="Google Shape;1488;p66"/>
          <p:cNvSpPr>
            <a:spLocks noChangeAspect="1"/>
          </p:cNvSpPr>
          <p:nvPr/>
        </p:nvSpPr>
        <p:spPr>
          <a:xfrm>
            <a:off x="7294065" y="189070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488;p66"/>
          <p:cNvSpPr>
            <a:spLocks noChangeAspect="1"/>
          </p:cNvSpPr>
          <p:nvPr/>
        </p:nvSpPr>
        <p:spPr>
          <a:xfrm>
            <a:off x="4999485" y="189070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488;p66"/>
          <p:cNvSpPr>
            <a:spLocks noChangeAspect="1"/>
          </p:cNvSpPr>
          <p:nvPr/>
        </p:nvSpPr>
        <p:spPr>
          <a:xfrm>
            <a:off x="2704905" y="189070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488;p66"/>
          <p:cNvSpPr>
            <a:spLocks noChangeAspect="1"/>
          </p:cNvSpPr>
          <p:nvPr/>
        </p:nvSpPr>
        <p:spPr>
          <a:xfrm>
            <a:off x="410325" y="189070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9" name="Google Shape;1488;p66"/>
          <p:cNvSpPr>
            <a:spLocks noChangeAspect="1"/>
          </p:cNvSpPr>
          <p:nvPr/>
        </p:nvSpPr>
        <p:spPr>
          <a:xfrm>
            <a:off x="9588646" y="1890705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8" name="Google Shape;1488;p66"/>
          <p:cNvSpPr>
            <a:spLocks noChangeAspect="1"/>
          </p:cNvSpPr>
          <p:nvPr/>
        </p:nvSpPr>
        <p:spPr>
          <a:xfrm>
            <a:off x="7294065" y="304771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29" name="Google Shape;1488;p66"/>
          <p:cNvSpPr>
            <a:spLocks noChangeAspect="1"/>
          </p:cNvSpPr>
          <p:nvPr/>
        </p:nvSpPr>
        <p:spPr>
          <a:xfrm>
            <a:off x="4999485" y="304771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0" name="Google Shape;1488;p66"/>
          <p:cNvSpPr>
            <a:spLocks noChangeAspect="1"/>
          </p:cNvSpPr>
          <p:nvPr/>
        </p:nvSpPr>
        <p:spPr>
          <a:xfrm>
            <a:off x="2704905" y="304771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1" name="Google Shape;1488;p66"/>
          <p:cNvSpPr>
            <a:spLocks noChangeAspect="1"/>
          </p:cNvSpPr>
          <p:nvPr/>
        </p:nvSpPr>
        <p:spPr>
          <a:xfrm>
            <a:off x="410325" y="304771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1488;p66"/>
          <p:cNvSpPr>
            <a:spLocks noChangeAspect="1"/>
          </p:cNvSpPr>
          <p:nvPr/>
        </p:nvSpPr>
        <p:spPr>
          <a:xfrm>
            <a:off x="9588647" y="3047715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1488;p66"/>
          <p:cNvSpPr>
            <a:spLocks noChangeAspect="1"/>
          </p:cNvSpPr>
          <p:nvPr/>
        </p:nvSpPr>
        <p:spPr>
          <a:xfrm>
            <a:off x="7294065" y="420472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5" name="Google Shape;1488;p66"/>
          <p:cNvSpPr>
            <a:spLocks noChangeAspect="1"/>
          </p:cNvSpPr>
          <p:nvPr/>
        </p:nvSpPr>
        <p:spPr>
          <a:xfrm>
            <a:off x="4999485" y="420472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6" name="Google Shape;1488;p66"/>
          <p:cNvSpPr>
            <a:spLocks noChangeAspect="1"/>
          </p:cNvSpPr>
          <p:nvPr/>
        </p:nvSpPr>
        <p:spPr>
          <a:xfrm>
            <a:off x="2704905" y="420472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1488;p66"/>
          <p:cNvSpPr>
            <a:spLocks noChangeAspect="1"/>
          </p:cNvSpPr>
          <p:nvPr/>
        </p:nvSpPr>
        <p:spPr>
          <a:xfrm>
            <a:off x="410325" y="420472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9" name="Google Shape;1488;p66"/>
          <p:cNvSpPr>
            <a:spLocks noChangeAspect="1"/>
          </p:cNvSpPr>
          <p:nvPr/>
        </p:nvSpPr>
        <p:spPr>
          <a:xfrm>
            <a:off x="7294065" y="536173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0" name="Google Shape;1488;p66"/>
          <p:cNvSpPr>
            <a:spLocks noChangeAspect="1"/>
          </p:cNvSpPr>
          <p:nvPr/>
        </p:nvSpPr>
        <p:spPr>
          <a:xfrm>
            <a:off x="4999485" y="536173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1" name="Google Shape;1488;p66"/>
          <p:cNvSpPr>
            <a:spLocks noChangeAspect="1"/>
          </p:cNvSpPr>
          <p:nvPr/>
        </p:nvSpPr>
        <p:spPr>
          <a:xfrm>
            <a:off x="2704905" y="536173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2" name="Google Shape;1488;p66"/>
          <p:cNvSpPr>
            <a:spLocks noChangeAspect="1"/>
          </p:cNvSpPr>
          <p:nvPr/>
        </p:nvSpPr>
        <p:spPr>
          <a:xfrm>
            <a:off x="410325" y="5361736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3" name="Google Shape;1488;p66"/>
          <p:cNvSpPr>
            <a:spLocks noChangeAspect="1"/>
          </p:cNvSpPr>
          <p:nvPr/>
        </p:nvSpPr>
        <p:spPr>
          <a:xfrm>
            <a:off x="9588647" y="5361735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1488;p66"/>
          <p:cNvSpPr>
            <a:spLocks noChangeAspect="1"/>
          </p:cNvSpPr>
          <p:nvPr/>
        </p:nvSpPr>
        <p:spPr>
          <a:xfrm>
            <a:off x="9588647" y="4204725"/>
            <a:ext cx="2193028" cy="1068599"/>
          </a:xfrm>
          <a:prstGeom prst="roundRect">
            <a:avLst>
              <a:gd name="adj" fmla="val 16983"/>
            </a:avLst>
          </a:prstGeom>
          <a:solidFill>
            <a:srgbClr val="0F1524">
              <a:alpha val="240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4" name="2"/>
          <p:cNvSpPr txBox="1"/>
          <p:nvPr/>
        </p:nvSpPr>
        <p:spPr>
          <a:xfrm>
            <a:off x="7294065" y="1521373"/>
            <a:ext cx="21930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בוקר</a:t>
            </a:r>
            <a:endParaRPr lang="he-IL" sz="16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sp>
        <p:nvSpPr>
          <p:cNvPr id="46" name="2"/>
          <p:cNvSpPr txBox="1"/>
          <p:nvPr/>
        </p:nvSpPr>
        <p:spPr>
          <a:xfrm>
            <a:off x="3852194" y="1521373"/>
            <a:ext cx="21930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מהלך היום</a:t>
            </a:r>
            <a:endParaRPr lang="he-IL" sz="16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sp>
        <p:nvSpPr>
          <p:cNvPr id="45" name="2"/>
          <p:cNvSpPr txBox="1"/>
          <p:nvPr/>
        </p:nvSpPr>
        <p:spPr>
          <a:xfrm>
            <a:off x="410323" y="1521373"/>
            <a:ext cx="2193028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1600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ערב</a:t>
            </a:r>
            <a:endParaRPr lang="he-IL" sz="1600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grpSp>
        <p:nvGrpSpPr>
          <p:cNvPr id="2" name="עושה"/>
          <p:cNvGrpSpPr/>
          <p:nvPr/>
        </p:nvGrpSpPr>
        <p:grpSpPr>
          <a:xfrm>
            <a:off x="9645608" y="1936425"/>
            <a:ext cx="2079102" cy="874264"/>
            <a:chOff x="9645608" y="1936425"/>
            <a:chExt cx="2079102" cy="874264"/>
          </a:xfrm>
        </p:grpSpPr>
        <p:sp>
          <p:nvSpPr>
            <p:cNvPr id="47" name="2"/>
            <p:cNvSpPr txBox="1"/>
            <p:nvPr/>
          </p:nvSpPr>
          <p:spPr>
            <a:xfrm>
              <a:off x="9645611" y="1936425"/>
              <a:ext cx="207909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עושה</a:t>
              </a:r>
              <a:endParaRPr lang="he-IL" b="1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53" name="2"/>
            <p:cNvSpPr txBox="1"/>
            <p:nvPr/>
          </p:nvSpPr>
          <p:spPr>
            <a:xfrm>
              <a:off x="9645608" y="2287469"/>
              <a:ext cx="207909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מה הפעילויות שעושה, מה האינטראקציות ומי מעורב</a:t>
              </a:r>
              <a:endParaRPr lang="he-IL" sz="135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3" name="כלים דיגיטליים"/>
          <p:cNvGrpSpPr/>
          <p:nvPr/>
        </p:nvGrpSpPr>
        <p:grpSpPr>
          <a:xfrm>
            <a:off x="9645607" y="3047715"/>
            <a:ext cx="2079102" cy="874264"/>
            <a:chOff x="9645607" y="3047715"/>
            <a:chExt cx="2079102" cy="874264"/>
          </a:xfrm>
        </p:grpSpPr>
        <p:sp>
          <p:nvSpPr>
            <p:cNvPr id="48" name="2"/>
            <p:cNvSpPr txBox="1"/>
            <p:nvPr/>
          </p:nvSpPr>
          <p:spPr>
            <a:xfrm>
              <a:off x="9645610" y="3047715"/>
              <a:ext cx="207909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כלים דיגיטליים</a:t>
              </a:r>
              <a:endParaRPr lang="he-IL" b="1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55" name="2"/>
            <p:cNvSpPr txBox="1"/>
            <p:nvPr/>
          </p:nvSpPr>
          <p:spPr>
            <a:xfrm>
              <a:off x="9645607" y="3398759"/>
              <a:ext cx="207909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אילו כלים דיגיטליים</a:t>
              </a:r>
            </a:p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עוזרים לו בזה</a:t>
              </a:r>
              <a:endParaRPr lang="he-IL" sz="135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6" name="חושב.ת מרגיש.ה"/>
          <p:cNvGrpSpPr/>
          <p:nvPr/>
        </p:nvGrpSpPr>
        <p:grpSpPr>
          <a:xfrm>
            <a:off x="9645607" y="4204725"/>
            <a:ext cx="2079101" cy="874264"/>
            <a:chOff x="9645607" y="4204725"/>
            <a:chExt cx="2079101" cy="874264"/>
          </a:xfrm>
        </p:grpSpPr>
        <p:sp>
          <p:nvSpPr>
            <p:cNvPr id="49" name="2"/>
            <p:cNvSpPr txBox="1"/>
            <p:nvPr/>
          </p:nvSpPr>
          <p:spPr>
            <a:xfrm>
              <a:off x="9645609" y="4204725"/>
              <a:ext cx="207909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חושב.ת מרגיש.ה</a:t>
              </a:r>
              <a:endParaRPr lang="he-IL" b="1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56" name="2"/>
            <p:cNvSpPr txBox="1"/>
            <p:nvPr/>
          </p:nvSpPr>
          <p:spPr>
            <a:xfrm>
              <a:off x="9645607" y="4555769"/>
              <a:ext cx="2079099" cy="52322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צרכים, חסרים, בעיות</a:t>
              </a:r>
            </a:p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וחסמים בהם נתקלים</a:t>
              </a:r>
              <a:endParaRPr lang="he-IL" sz="135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  <p:grpSp>
        <p:nvGrpSpPr>
          <p:cNvPr id="5" name="הזדמנויות"/>
          <p:cNvGrpSpPr/>
          <p:nvPr/>
        </p:nvGrpSpPr>
        <p:grpSpPr>
          <a:xfrm>
            <a:off x="9645607" y="5361735"/>
            <a:ext cx="2079101" cy="1089708"/>
            <a:chOff x="9645607" y="5361735"/>
            <a:chExt cx="2079101" cy="1089708"/>
          </a:xfrm>
        </p:grpSpPr>
        <p:sp>
          <p:nvSpPr>
            <p:cNvPr id="50" name="2"/>
            <p:cNvSpPr txBox="1"/>
            <p:nvPr/>
          </p:nvSpPr>
          <p:spPr>
            <a:xfrm>
              <a:off x="9645609" y="5361735"/>
              <a:ext cx="2079099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הזדמנויות</a:t>
              </a:r>
              <a:endParaRPr lang="he-IL" b="1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  <p:sp>
          <p:nvSpPr>
            <p:cNvPr id="58" name="2"/>
            <p:cNvSpPr txBox="1"/>
            <p:nvPr/>
          </p:nvSpPr>
          <p:spPr>
            <a:xfrm>
              <a:off x="9645607" y="5712779"/>
              <a:ext cx="2079099" cy="73866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איזה שירותים העירייה יכולה להציע כדי לעזור,</a:t>
              </a:r>
            </a:p>
            <a:p>
              <a:r>
                <a:rPr lang="he-IL" sz="1350" dirty="0" smtClean="0">
                  <a:solidFill>
                    <a:schemeClr val="bg1"/>
                  </a:solidFill>
                  <a:latin typeface="Blender" panose="02020003050405020304" pitchFamily="18" charset="-79"/>
                  <a:cs typeface="Blender" panose="02020003050405020304" pitchFamily="18" charset="-79"/>
                </a:rPr>
                <a:t>יוזמות עתידיות</a:t>
              </a:r>
              <a:endParaRPr lang="he-IL" sz="1350" dirty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3807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1"/>
          <p:cNvSpPr txBox="1"/>
          <p:nvPr/>
        </p:nvSpPr>
        <p:spPr>
          <a:xfrm>
            <a:off x="-842" y="1216220"/>
            <a:ext cx="12192000" cy="7848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4500" b="1" dirty="0" smtClean="0">
                <a:solidFill>
                  <a:schemeClr val="bg1"/>
                </a:solidFill>
                <a:latin typeface="Blender" panose="02020003050405020304" pitchFamily="18" charset="-79"/>
                <a:cs typeface="Blender" panose="02020003050405020304" pitchFamily="18" charset="-79"/>
              </a:rPr>
              <a:t>ריכוז כלל המידע והשירותים</a:t>
            </a:r>
            <a:endParaRPr lang="he-IL" sz="4500" b="1" dirty="0">
              <a:solidFill>
                <a:schemeClr val="bg1"/>
              </a:solidFill>
              <a:latin typeface="Blender" panose="02020003050405020304" pitchFamily="18" charset="-79"/>
              <a:cs typeface="Blender" panose="02020003050405020304" pitchFamily="18" charset="-79"/>
            </a:endParaRPr>
          </a:p>
        </p:txBody>
      </p:sp>
      <p:grpSp>
        <p:nvGrpSpPr>
          <p:cNvPr id="16" name="קבוצה 15"/>
          <p:cNvGrpSpPr>
            <a:grpSpLocks noChangeAspect="1"/>
          </p:cNvGrpSpPr>
          <p:nvPr/>
        </p:nvGrpSpPr>
        <p:grpSpPr>
          <a:xfrm>
            <a:off x="9815524" y="2124881"/>
            <a:ext cx="1791993" cy="1908000"/>
            <a:chOff x="4837552" y="3533057"/>
            <a:chExt cx="2540146" cy="2704589"/>
          </a:xfrm>
        </p:grpSpPr>
        <p:sp>
          <p:nvSpPr>
            <p:cNvPr id="17" name="Google Shape;1485;p57"/>
            <p:cNvSpPr/>
            <p:nvPr/>
          </p:nvSpPr>
          <p:spPr>
            <a:xfrm>
              <a:off x="4837552" y="3683159"/>
              <a:ext cx="2540146" cy="2554487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4FC1F9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486;p57"/>
            <p:cNvSpPr/>
            <p:nvPr/>
          </p:nvSpPr>
          <p:spPr>
            <a:xfrm>
              <a:off x="4837552" y="5793982"/>
              <a:ext cx="358632" cy="355190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" name="Google Shape;1487;p57"/>
            <p:cNvSpPr/>
            <p:nvPr/>
          </p:nvSpPr>
          <p:spPr>
            <a:xfrm>
              <a:off x="5789256" y="3533057"/>
              <a:ext cx="1242631" cy="423020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B54F4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7" name="Google Shape;1478;p57"/>
          <p:cNvGrpSpPr>
            <a:grpSpLocks noChangeAspect="1"/>
          </p:cNvGrpSpPr>
          <p:nvPr/>
        </p:nvGrpSpPr>
        <p:grpSpPr>
          <a:xfrm rot="21415402" flipH="1">
            <a:off x="7439183" y="2305421"/>
            <a:ext cx="1929156" cy="1836000"/>
            <a:chOff x="1938604" y="1358625"/>
            <a:chExt cx="1214471" cy="1155825"/>
          </a:xfrm>
        </p:grpSpPr>
        <p:sp>
          <p:nvSpPr>
            <p:cNvPr id="32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rgbClr val="FB54F4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B54F4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4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5" name="קבוצה 34"/>
          <p:cNvGrpSpPr>
            <a:grpSpLocks noChangeAspect="1"/>
          </p:cNvGrpSpPr>
          <p:nvPr/>
        </p:nvGrpSpPr>
        <p:grpSpPr>
          <a:xfrm flipH="1">
            <a:off x="5200004" y="2124881"/>
            <a:ext cx="1791993" cy="1908000"/>
            <a:chOff x="4837552" y="3533057"/>
            <a:chExt cx="2540146" cy="2704589"/>
          </a:xfrm>
        </p:grpSpPr>
        <p:sp>
          <p:nvSpPr>
            <p:cNvPr id="36" name="Google Shape;1485;p57"/>
            <p:cNvSpPr/>
            <p:nvPr/>
          </p:nvSpPr>
          <p:spPr>
            <a:xfrm>
              <a:off x="4837552" y="3683159"/>
              <a:ext cx="2540146" cy="2554487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486;p57"/>
            <p:cNvSpPr/>
            <p:nvPr/>
          </p:nvSpPr>
          <p:spPr>
            <a:xfrm>
              <a:off x="4837552" y="5793982"/>
              <a:ext cx="358632" cy="355190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C1F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487;p57"/>
            <p:cNvSpPr/>
            <p:nvPr/>
          </p:nvSpPr>
          <p:spPr>
            <a:xfrm>
              <a:off x="5789256" y="3533057"/>
              <a:ext cx="1242631" cy="423020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B54F4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1478;p57"/>
          <p:cNvGrpSpPr>
            <a:grpSpLocks noChangeAspect="1"/>
          </p:cNvGrpSpPr>
          <p:nvPr/>
        </p:nvGrpSpPr>
        <p:grpSpPr>
          <a:xfrm rot="21415402" flipH="1">
            <a:off x="2823662" y="2297333"/>
            <a:ext cx="1929156" cy="1836000"/>
            <a:chOff x="1938604" y="1358625"/>
            <a:chExt cx="1214471" cy="1155825"/>
          </a:xfrm>
        </p:grpSpPr>
        <p:sp>
          <p:nvSpPr>
            <p:cNvPr id="40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rgbClr val="FB54F4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B54F4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4FC1F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3" name="קבוצה 42"/>
          <p:cNvGrpSpPr>
            <a:grpSpLocks noChangeAspect="1"/>
          </p:cNvGrpSpPr>
          <p:nvPr/>
        </p:nvGrpSpPr>
        <p:grpSpPr>
          <a:xfrm flipH="1">
            <a:off x="584483" y="2124881"/>
            <a:ext cx="1791993" cy="1908000"/>
            <a:chOff x="4837552" y="3533057"/>
            <a:chExt cx="2540146" cy="2704589"/>
          </a:xfrm>
        </p:grpSpPr>
        <p:sp>
          <p:nvSpPr>
            <p:cNvPr id="44" name="Google Shape;1485;p57"/>
            <p:cNvSpPr/>
            <p:nvPr/>
          </p:nvSpPr>
          <p:spPr>
            <a:xfrm>
              <a:off x="4837552" y="3683159"/>
              <a:ext cx="2540146" cy="2554487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4FC1F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5" name="Google Shape;1486;p57"/>
            <p:cNvSpPr/>
            <p:nvPr/>
          </p:nvSpPr>
          <p:spPr>
            <a:xfrm>
              <a:off x="4837552" y="5793982"/>
              <a:ext cx="358632" cy="355190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C1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6" name="Google Shape;1487;p57"/>
            <p:cNvSpPr/>
            <p:nvPr/>
          </p:nvSpPr>
          <p:spPr>
            <a:xfrm>
              <a:off x="5789256" y="3533057"/>
              <a:ext cx="1242631" cy="423020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FB54F4">
                <a:alpha val="89804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1478;p57"/>
          <p:cNvGrpSpPr>
            <a:grpSpLocks noChangeAspect="1"/>
          </p:cNvGrpSpPr>
          <p:nvPr/>
        </p:nvGrpSpPr>
        <p:grpSpPr>
          <a:xfrm rot="184598">
            <a:off x="522044" y="4396106"/>
            <a:ext cx="1929156" cy="1836000"/>
            <a:chOff x="1938604" y="1358625"/>
            <a:chExt cx="1214471" cy="1155825"/>
          </a:xfrm>
        </p:grpSpPr>
        <p:sp>
          <p:nvSpPr>
            <p:cNvPr id="48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rgbClr val="FB54F4">
                <a:alpha val="89804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9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B54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4FC1F9">
                <a:alpha val="89804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1" name="קבוצה 50"/>
          <p:cNvGrpSpPr>
            <a:grpSpLocks noChangeAspect="1"/>
          </p:cNvGrpSpPr>
          <p:nvPr/>
        </p:nvGrpSpPr>
        <p:grpSpPr>
          <a:xfrm>
            <a:off x="2895314" y="4372471"/>
            <a:ext cx="1791993" cy="1908000"/>
            <a:chOff x="4837552" y="3533057"/>
            <a:chExt cx="2540146" cy="2704589"/>
          </a:xfrm>
        </p:grpSpPr>
        <p:sp>
          <p:nvSpPr>
            <p:cNvPr id="52" name="Google Shape;1485;p57"/>
            <p:cNvSpPr/>
            <p:nvPr/>
          </p:nvSpPr>
          <p:spPr>
            <a:xfrm>
              <a:off x="4837552" y="3683159"/>
              <a:ext cx="2540146" cy="2554487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4FC1F9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1486;p57"/>
            <p:cNvSpPr/>
            <p:nvPr/>
          </p:nvSpPr>
          <p:spPr>
            <a:xfrm>
              <a:off x="4837552" y="5793982"/>
              <a:ext cx="358632" cy="355190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1487;p57"/>
            <p:cNvSpPr/>
            <p:nvPr/>
          </p:nvSpPr>
          <p:spPr>
            <a:xfrm>
              <a:off x="5789256" y="3533057"/>
              <a:ext cx="1242631" cy="423020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73E99">
                <a:alpha val="69804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5" name="Google Shape;1478;p57"/>
          <p:cNvGrpSpPr>
            <a:grpSpLocks noChangeAspect="1"/>
          </p:cNvGrpSpPr>
          <p:nvPr/>
        </p:nvGrpSpPr>
        <p:grpSpPr>
          <a:xfrm rot="21415402" flipH="1">
            <a:off x="5131421" y="4394230"/>
            <a:ext cx="1929156" cy="1836000"/>
            <a:chOff x="1938604" y="1358625"/>
            <a:chExt cx="1214471" cy="1155825"/>
          </a:xfrm>
        </p:grpSpPr>
        <p:sp>
          <p:nvSpPr>
            <p:cNvPr id="56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rgbClr val="FB54F4">
                <a:alpha val="4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B54F4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9" name="קבוצה 58"/>
          <p:cNvGrpSpPr>
            <a:grpSpLocks noChangeAspect="1"/>
          </p:cNvGrpSpPr>
          <p:nvPr/>
        </p:nvGrpSpPr>
        <p:grpSpPr>
          <a:xfrm flipH="1">
            <a:off x="7504691" y="4381996"/>
            <a:ext cx="1791993" cy="1908000"/>
            <a:chOff x="4837552" y="3533057"/>
            <a:chExt cx="2540146" cy="2704589"/>
          </a:xfrm>
        </p:grpSpPr>
        <p:sp>
          <p:nvSpPr>
            <p:cNvPr id="60" name="Google Shape;1485;p57"/>
            <p:cNvSpPr/>
            <p:nvPr/>
          </p:nvSpPr>
          <p:spPr>
            <a:xfrm>
              <a:off x="4837552" y="3683159"/>
              <a:ext cx="2540146" cy="2554487"/>
            </a:xfrm>
            <a:custGeom>
              <a:avLst/>
              <a:gdLst/>
              <a:ahLst/>
              <a:cxnLst/>
              <a:rect l="l" t="t" r="r" b="b"/>
              <a:pathLst>
                <a:path w="45125" h="45388" extrusionOk="0">
                  <a:moveTo>
                    <a:pt x="1584" y="1"/>
                  </a:moveTo>
                  <a:lnTo>
                    <a:pt x="0" y="37505"/>
                  </a:lnTo>
                  <a:lnTo>
                    <a:pt x="6108" y="43816"/>
                  </a:lnTo>
                  <a:lnTo>
                    <a:pt x="43291" y="45387"/>
                  </a:lnTo>
                  <a:lnTo>
                    <a:pt x="45125" y="1834"/>
                  </a:lnTo>
                  <a:lnTo>
                    <a:pt x="1584" y="1"/>
                  </a:lnTo>
                  <a:close/>
                </a:path>
              </a:pathLst>
            </a:custGeom>
            <a:solidFill>
              <a:srgbClr val="4FC1F9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1486;p57"/>
            <p:cNvSpPr/>
            <p:nvPr/>
          </p:nvSpPr>
          <p:spPr>
            <a:xfrm>
              <a:off x="4837552" y="5793982"/>
              <a:ext cx="358632" cy="355190"/>
            </a:xfrm>
            <a:custGeom>
              <a:avLst/>
              <a:gdLst/>
              <a:ahLst/>
              <a:cxnLst/>
              <a:rect l="l" t="t" r="r" b="b"/>
              <a:pathLst>
                <a:path w="6371" h="6311" extrusionOk="0">
                  <a:moveTo>
                    <a:pt x="0" y="0"/>
                  </a:moveTo>
                  <a:lnTo>
                    <a:pt x="6108" y="6311"/>
                  </a:lnTo>
                  <a:lnTo>
                    <a:pt x="6370" y="2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FC1F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1487;p57"/>
            <p:cNvSpPr/>
            <p:nvPr/>
          </p:nvSpPr>
          <p:spPr>
            <a:xfrm>
              <a:off x="5789256" y="3533057"/>
              <a:ext cx="1242631" cy="423020"/>
            </a:xfrm>
            <a:custGeom>
              <a:avLst/>
              <a:gdLst/>
              <a:ahLst/>
              <a:cxnLst/>
              <a:rect l="l" t="t" r="r" b="b"/>
              <a:pathLst>
                <a:path w="22075" h="5597" extrusionOk="0">
                  <a:moveTo>
                    <a:pt x="393" y="1"/>
                  </a:moveTo>
                  <a:cubicBezTo>
                    <a:pt x="334" y="334"/>
                    <a:pt x="226" y="691"/>
                    <a:pt x="191" y="870"/>
                  </a:cubicBezTo>
                  <a:cubicBezTo>
                    <a:pt x="48" y="2072"/>
                    <a:pt x="0" y="3275"/>
                    <a:pt x="36" y="4501"/>
                  </a:cubicBezTo>
                  <a:lnTo>
                    <a:pt x="22015" y="5597"/>
                  </a:lnTo>
                  <a:cubicBezTo>
                    <a:pt x="22015" y="4597"/>
                    <a:pt x="22015" y="3585"/>
                    <a:pt x="22027" y="2584"/>
                  </a:cubicBezTo>
                  <a:cubicBezTo>
                    <a:pt x="22074" y="2120"/>
                    <a:pt x="22015" y="1584"/>
                    <a:pt x="22039" y="1084"/>
                  </a:cubicBezTo>
                  <a:lnTo>
                    <a:pt x="393" y="1"/>
                  </a:lnTo>
                  <a:close/>
                </a:path>
              </a:pathLst>
            </a:custGeom>
            <a:solidFill>
              <a:srgbClr val="573E9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63" name="Google Shape;1478;p57"/>
          <p:cNvGrpSpPr>
            <a:grpSpLocks noChangeAspect="1"/>
          </p:cNvGrpSpPr>
          <p:nvPr/>
        </p:nvGrpSpPr>
        <p:grpSpPr>
          <a:xfrm rot="21415402" flipH="1">
            <a:off x="9740800" y="4431039"/>
            <a:ext cx="1929156" cy="1836000"/>
            <a:chOff x="1938604" y="1358625"/>
            <a:chExt cx="1214471" cy="1155825"/>
          </a:xfrm>
        </p:grpSpPr>
        <p:sp>
          <p:nvSpPr>
            <p:cNvPr id="64" name="Google Shape;1480;p57"/>
            <p:cNvSpPr/>
            <p:nvPr/>
          </p:nvSpPr>
          <p:spPr>
            <a:xfrm>
              <a:off x="2005600" y="1358625"/>
              <a:ext cx="1147475" cy="1155825"/>
            </a:xfrm>
            <a:custGeom>
              <a:avLst/>
              <a:gdLst/>
              <a:ahLst/>
              <a:cxnLst/>
              <a:rect l="l" t="t" r="r" b="b"/>
              <a:pathLst>
                <a:path w="45899" h="46233" extrusionOk="0">
                  <a:moveTo>
                    <a:pt x="43494" y="1"/>
                  </a:moveTo>
                  <a:lnTo>
                    <a:pt x="0" y="2715"/>
                  </a:lnTo>
                  <a:lnTo>
                    <a:pt x="2703" y="46233"/>
                  </a:lnTo>
                  <a:lnTo>
                    <a:pt x="41029" y="43828"/>
                  </a:lnTo>
                  <a:lnTo>
                    <a:pt x="45899" y="38315"/>
                  </a:lnTo>
                  <a:lnTo>
                    <a:pt x="43494" y="1"/>
                  </a:lnTo>
                  <a:close/>
                </a:path>
              </a:pathLst>
            </a:custGeom>
            <a:solidFill>
              <a:srgbClr val="FB54F4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1481;p57"/>
            <p:cNvSpPr/>
            <p:nvPr/>
          </p:nvSpPr>
          <p:spPr>
            <a:xfrm>
              <a:off x="3022975" y="2316475"/>
              <a:ext cx="130100" cy="137850"/>
            </a:xfrm>
            <a:custGeom>
              <a:avLst/>
              <a:gdLst/>
              <a:ahLst/>
              <a:cxnLst/>
              <a:rect l="l" t="t" r="r" b="b"/>
              <a:pathLst>
                <a:path w="5204" h="5514" extrusionOk="0">
                  <a:moveTo>
                    <a:pt x="5204" y="1"/>
                  </a:moveTo>
                  <a:lnTo>
                    <a:pt x="1" y="322"/>
                  </a:lnTo>
                  <a:lnTo>
                    <a:pt x="334" y="5514"/>
                  </a:lnTo>
                  <a:lnTo>
                    <a:pt x="5204" y="1"/>
                  </a:lnTo>
                  <a:close/>
                </a:path>
              </a:pathLst>
            </a:custGeom>
            <a:solidFill>
              <a:srgbClr val="FB54F4">
                <a:alpha val="6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1482;p57"/>
            <p:cNvSpPr/>
            <p:nvPr/>
          </p:nvSpPr>
          <p:spPr>
            <a:xfrm>
              <a:off x="1938604" y="1600218"/>
              <a:ext cx="178901" cy="474175"/>
            </a:xfrm>
            <a:custGeom>
              <a:avLst/>
              <a:gdLst/>
              <a:ahLst/>
              <a:cxnLst/>
              <a:rect l="l" t="t" r="r" b="b"/>
              <a:pathLst>
                <a:path w="5311" h="18967" extrusionOk="0">
                  <a:moveTo>
                    <a:pt x="4477" y="0"/>
                  </a:moveTo>
                  <a:cubicBezTo>
                    <a:pt x="4072" y="155"/>
                    <a:pt x="3405" y="95"/>
                    <a:pt x="3072" y="119"/>
                  </a:cubicBezTo>
                  <a:cubicBezTo>
                    <a:pt x="2048" y="191"/>
                    <a:pt x="1024" y="262"/>
                    <a:pt x="0" y="274"/>
                  </a:cubicBezTo>
                  <a:lnTo>
                    <a:pt x="822" y="18967"/>
                  </a:lnTo>
                  <a:cubicBezTo>
                    <a:pt x="1112" y="18910"/>
                    <a:pt x="1405" y="18894"/>
                    <a:pt x="1697" y="18894"/>
                  </a:cubicBezTo>
                  <a:cubicBezTo>
                    <a:pt x="2030" y="18894"/>
                    <a:pt x="2364" y="18914"/>
                    <a:pt x="2693" y="18914"/>
                  </a:cubicBezTo>
                  <a:cubicBezTo>
                    <a:pt x="2796" y="18914"/>
                    <a:pt x="2898" y="18912"/>
                    <a:pt x="3001" y="18907"/>
                  </a:cubicBezTo>
                  <a:cubicBezTo>
                    <a:pt x="3560" y="18883"/>
                    <a:pt x="4096" y="18776"/>
                    <a:pt x="4644" y="18741"/>
                  </a:cubicBezTo>
                  <a:cubicBezTo>
                    <a:pt x="4759" y="18733"/>
                    <a:pt x="4906" y="18722"/>
                    <a:pt x="5048" y="18722"/>
                  </a:cubicBezTo>
                  <a:cubicBezTo>
                    <a:pt x="5141" y="18722"/>
                    <a:pt x="5231" y="18727"/>
                    <a:pt x="5310" y="18741"/>
                  </a:cubicBezTo>
                  <a:lnTo>
                    <a:pt x="4477" y="0"/>
                  </a:lnTo>
                  <a:close/>
                </a:path>
              </a:pathLst>
            </a:custGeom>
            <a:solidFill>
              <a:srgbClr val="4FC1F9">
                <a:alpha val="8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1575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0F77A064E8DF6941BA36174B3DB6F6E5" ma:contentTypeVersion="2" ma:contentTypeDescription="צור מסמך חדש." ma:contentTypeScope="" ma:versionID="65e4216e69ad6d34c22f3ee5bd7f5253">
  <xsd:schema xmlns:xsd="http://www.w3.org/2001/XMLSchema" xmlns:xs="http://www.w3.org/2001/XMLSchema" xmlns:p="http://schemas.microsoft.com/office/2006/metadata/properties" xmlns:ns1="http://schemas.microsoft.com/sharepoint/v3" xmlns:ns2="bd9bc640-1c10-41fc-8958-96d807eed42b" targetNamespace="http://schemas.microsoft.com/office/2006/metadata/properties" ma:root="true" ma:fieldsID="c5dd977dd9ad9593407a013fd394a0a4" ns1:_="" ns2:_="">
    <xsd:import namespace="http://schemas.microsoft.com/sharepoint/v3"/>
    <xsd:import namespace="bd9bc640-1c10-41fc-8958-96d807eed42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מתזמן תאריך התחלה" ma:description="'מתזמן תאריך התחלה' הוא עמודת אתר שיוצרת תכונת הפרסום. היא משמשת לציון התאריך והשעה שבהם יופיע הדף לראשונה בפני מבקרי האתר." ma:hidden="true" ma:internalName="PublishingStartDate">
      <xsd:simpleType>
        <xsd:restriction base="dms:Unknown"/>
      </xsd:simpleType>
    </xsd:element>
    <xsd:element name="PublishingExpirationDate" ma:index="9" nillable="true" ma:displayName="מתזמן תאריך סיום" ma:description="'תזמון תאריך הסיום' הוא עמודת אתר שיוצרת תכונת הפרסום. היא משמשת לציון התאריך והשעה שבהם הדף לא יופיע עוד בפני מבקרי האתר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9bc640-1c10-41fc-8958-96d807eed42b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קטגוריה" ma:format="Dropdown" ma:internalName="category">
      <xsd:simpleType>
        <xsd:restriction base="dms:Choice">
          <xsd:enumeration value="ללא"/>
          <xsd:enumeration value="מסמכי מידע מוכוון תושב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category xmlns="bd9bc640-1c10-41fc-8958-96d807eed42b">מסמכי מידע מוכוון תושב</category>
  </documentManagement>
</p:properties>
</file>

<file path=customXml/itemProps1.xml><?xml version="1.0" encoding="utf-8"?>
<ds:datastoreItem xmlns:ds="http://schemas.openxmlformats.org/officeDocument/2006/customXml" ds:itemID="{D150822F-29D6-4D3B-8A00-964218C6158B}"/>
</file>

<file path=customXml/itemProps2.xml><?xml version="1.0" encoding="utf-8"?>
<ds:datastoreItem xmlns:ds="http://schemas.openxmlformats.org/officeDocument/2006/customXml" ds:itemID="{DD0BC572-2DB9-417E-B44D-6B631EE138E6}"/>
</file>

<file path=customXml/itemProps3.xml><?xml version="1.0" encoding="utf-8"?>
<ds:datastoreItem xmlns:ds="http://schemas.openxmlformats.org/officeDocument/2006/customXml" ds:itemID="{824B6DC6-22B9-4721-A173-13CDD89077D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מסך רחב</PresentationFormat>
  <Paragraphs>30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9" baseType="lpstr">
      <vt:lpstr>Arial</vt:lpstr>
      <vt:lpstr>Blender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>SCCM01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תרגול מסע לקוח</dc:title>
  <dc:creator>בטי פטילון - מנהלת פרוייקטים בכירה-עורכת תוכן</dc:creator>
  <cp:lastModifiedBy>בטי פטילון - מנהלת פרוייקטים בכירה-עורכת תוכן</cp:lastModifiedBy>
  <cp:revision>1</cp:revision>
  <dcterms:created xsi:type="dcterms:W3CDTF">2022-02-01T07:58:53Z</dcterms:created>
  <dcterms:modified xsi:type="dcterms:W3CDTF">2022-02-01T07:59:03Z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0x0101000F77A064E8DF6941BA36174B3DB6F6E5</vt:lpwstr>
  </property>
</Properties>
</file>